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56" r:id="rId3"/>
    <p:sldId id="258" r:id="rId4"/>
    <p:sldId id="280" r:id="rId5"/>
    <p:sldId id="259" r:id="rId6"/>
    <p:sldId id="266" r:id="rId7"/>
    <p:sldId id="267" r:id="rId8"/>
    <p:sldId id="277" r:id="rId9"/>
    <p:sldId id="263" r:id="rId10"/>
    <p:sldId id="268" r:id="rId11"/>
    <p:sldId id="269" r:id="rId12"/>
    <p:sldId id="290" r:id="rId13"/>
    <p:sldId id="278" r:id="rId14"/>
    <p:sldId id="261" r:id="rId15"/>
    <p:sldId id="265" r:id="rId16"/>
    <p:sldId id="270" r:id="rId17"/>
    <p:sldId id="271" r:id="rId18"/>
    <p:sldId id="273" r:id="rId19"/>
    <p:sldId id="275" r:id="rId20"/>
    <p:sldId id="276" r:id="rId21"/>
    <p:sldId id="281" r:id="rId22"/>
    <p:sldId id="282" r:id="rId23"/>
    <p:sldId id="283" r:id="rId24"/>
    <p:sldId id="284" r:id="rId25"/>
    <p:sldId id="285" r:id="rId26"/>
    <p:sldId id="286" r:id="rId27"/>
    <p:sldId id="279" r:id="rId28"/>
    <p:sldId id="262" r:id="rId29"/>
    <p:sldId id="287" r:id="rId30"/>
    <p:sldId id="289" r:id="rId31"/>
    <p:sldId id="291" r:id="rId3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77F6"/>
    <a:srgbClr val="7FFA77"/>
    <a:srgbClr val="ED5A34"/>
    <a:srgbClr val="FDF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94646"/>
  </p:normalViewPr>
  <p:slideViewPr>
    <p:cSldViewPr snapToGrid="0" snapToObjects="1">
      <p:cViewPr varScale="1">
        <p:scale>
          <a:sx n="107" d="100"/>
          <a:sy n="107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D3681-5E93-6040-8466-4782AA643B8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C541A-13D4-6446-8189-E4385961F4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9556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185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618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1512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9889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1634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2419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1700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298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7608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92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797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/>
              <a:t>Zxing</a:t>
            </a:r>
            <a:r>
              <a:rPr kumimoji="1" lang="ja-JP" altLang="en-US"/>
              <a:t>→ぜぶらクロッシング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17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922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41A9D7-D794-2E47-AF6F-F29774BF0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A1D8B1-21ED-D048-89A6-BB130BE3B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A24CC2-519C-2342-86EF-CFD4A6A6F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526626D-7BD5-5946-B14B-1ED5BF12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E00ABC-7AF8-414D-9223-0D879951B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044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1D630D-2E1F-9746-B381-3CB386C8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ED38343-9F77-B74E-8724-F9E83854F2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0023B4-711B-A742-BE4B-37EF643DE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9C6CA80-7253-0045-A35D-5F156518E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ED13D6-C9B3-FE4A-B705-3A9BD6AC9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146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A31E898-1120-2743-B1C8-B8353798D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88F8259-7DC3-8644-BA82-7E344F1DC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92DF42-3B14-D84F-B32D-1FBFBBB3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6D6463-6A95-404B-8B5D-79F79AF0B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59A902-213B-594C-A188-09D30A80D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486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F6F3A-89D3-ED4F-A2A1-D70D6180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9970FF-6737-D14A-9DCE-94DCA6850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0E9F59-94FF-0E49-B45A-D3DAC9B98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144291-0A03-7A4D-A8E0-DC6FEF201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2D84A9-3E40-3044-8DB8-C0A29237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836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D623A2-1049-FC4B-B501-F7356442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1A4559B-B563-2546-B4FC-9E5FC3400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B122E2-350F-5643-8109-95C2B04E6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95FB0F-348C-974C-9ACF-8DB3B885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A36ED0-A3D4-FA4E-8161-E86E7A52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7615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92433F-830B-6449-B0D6-1F484B4D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79C333-9FA2-7B41-ADBB-609BB3046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1D6A229-1E22-6545-AADA-3932724DA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4175F91-F987-F448-8F6C-DB794A4B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FCD92A0-A282-5A4D-92C3-03A212846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6EA7E01-9F13-5F4C-A9E2-146166B9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9465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0A8CFE-6B69-C24A-817A-17BC2E20B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ED4BA36-1C53-DF48-AA1E-88A85758A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BB5872-DBE7-3646-ABA1-6D2FEBF22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03BE951-9095-6C43-B174-4F7C1B4347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B3289D3-FB91-A547-BA48-ACA797847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0541B82-CA9D-CE45-A15E-C2681AB5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CC44024-C052-D245-9B6C-E49AE00CF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81CFE62-694B-7A4A-B487-1B421ECF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4496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341E19-74D2-FF48-B60C-27381C11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788E212-49BE-194A-B032-797C5FDCD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A89203D-EEC2-4145-A359-5B9F1F0A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484AB6B-6115-FD47-8478-95F45DAA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929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85033B5-4CA8-5540-AF44-E30969EA7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8C053FA-AB03-EC40-96B3-2304B368E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0ABA93-A53B-BD41-A92F-8FC749B3F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544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63C685-2744-6849-A831-2D9EAFB2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5A44F5-DAB6-E94D-9248-93EA12260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9C7FEFB-B968-C34A-835E-D38E8BDC3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AEE83A-4D39-6F4E-9349-63789259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9E17587-3011-6B4D-9BEF-D06FE94C4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CD1A869-D201-8C4E-ABC9-4981073D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2476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DB7F3D-D51B-5D44-934E-874EEFBB2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2EBBBBA-277C-C24E-9B6D-314F7D1173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3B3F5FC-C712-5846-9976-0C1740124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74DA238-C29C-1143-880C-14F7316B1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14D96AF-EE3B-B741-ACB0-FEDA3CBD9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69505C-3F8B-9D4C-ACD7-BFEDD17E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1440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93534AB-6AEE-7D4A-99DF-DADE0359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FAAC5A-B975-5240-91D2-E63E39110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B28D1D-2214-DA46-8980-120BCFB89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2BD46E-AB02-324A-B952-4030209F0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36CE6A-5902-F940-9011-602412BBE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044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.png"/><Relationship Id="rId1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.png"/><Relationship Id="rId1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4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4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8.png"/><Relationship Id="rId5" Type="http://schemas.openxmlformats.org/officeDocument/2006/relationships/image" Target="../media/image1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.pn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45EA42-D688-CA41-947A-397BA99D0F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0869A26-28A2-5F4B-9417-1DA7AF77C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892616" flipV="1">
            <a:off x="-12501797" y="-6803603"/>
            <a:ext cx="12192000" cy="399348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D662A8D-05E7-A043-A936-633FE0200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819503" y="7690657"/>
            <a:ext cx="12192000" cy="41076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586299D-79B7-C247-B030-97C031AD4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-14448334" y="12148063"/>
            <a:ext cx="12192000" cy="377536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23889BB-9753-A549-93C6-B0CCE9799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885482">
            <a:off x="8739742" y="-4938817"/>
            <a:ext cx="12192000" cy="4107699"/>
          </a:xfrm>
          <a:prstGeom prst="rect">
            <a:avLst/>
          </a:prstGeom>
        </p:spPr>
      </p:pic>
      <p:sp>
        <p:nvSpPr>
          <p:cNvPr id="9" name="タイトル 1">
            <a:extLst>
              <a:ext uri="{FF2B5EF4-FFF2-40B4-BE49-F238E27FC236}">
                <a16:creationId xmlns:a16="http://schemas.microsoft.com/office/drawing/2014/main" id="{4CA5D87A-257B-6244-A3EA-F85692EC7786}"/>
              </a:ext>
            </a:extLst>
          </p:cNvPr>
          <p:cNvSpPr txBox="1">
            <a:spLocks/>
          </p:cNvSpPr>
          <p:nvPr/>
        </p:nvSpPr>
        <p:spPr>
          <a:xfrm>
            <a:off x="12979031" y="3231931"/>
            <a:ext cx="3852041" cy="18340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2018/08/31</a:t>
            </a:r>
            <a:br>
              <a:rPr lang="en-US" altLang="ja-JP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津山高専</a:t>
            </a:r>
            <a:br>
              <a:rPr lang="en-US" altLang="ja-JP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末田 貴一</a:t>
            </a:r>
          </a:p>
        </p:txBody>
      </p:sp>
      <p:sp>
        <p:nvSpPr>
          <p:cNvPr id="10" name="字幕 2">
            <a:extLst>
              <a:ext uri="{FF2B5EF4-FFF2-40B4-BE49-F238E27FC236}">
                <a16:creationId xmlns:a16="http://schemas.microsoft.com/office/drawing/2014/main" id="{2F109303-04F7-1048-9C30-E25412FF8DF1}"/>
              </a:ext>
            </a:extLst>
          </p:cNvPr>
          <p:cNvSpPr txBox="1">
            <a:spLocks/>
          </p:cNvSpPr>
          <p:nvPr/>
        </p:nvSpPr>
        <p:spPr>
          <a:xfrm>
            <a:off x="12739920" y="5242675"/>
            <a:ext cx="4330262" cy="6832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ポリッドスクリーンを用いた</a:t>
            </a:r>
            <a:br>
              <a:rPr lang="en-US" altLang="ja-JP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</a:t>
            </a:r>
          </a:p>
        </p:txBody>
      </p:sp>
    </p:spTree>
    <p:extLst>
      <p:ext uri="{BB962C8B-B14F-4D97-AF65-F5344CB8AC3E}">
        <p14:creationId xmlns:p14="http://schemas.microsoft.com/office/powerpoint/2010/main" val="321159941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D2FA34A7-143B-2448-ADDA-CA6B10B55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127390">
            <a:off x="-6691586" y="-1309041"/>
            <a:ext cx="21009777" cy="707856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CF12EE9-8F78-AD4D-8CB6-518D91849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900485" y="2582627"/>
            <a:ext cx="4999954" cy="168457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E5039EC-9A01-7849-88C9-BF9AD96B6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450" y="5448427"/>
            <a:ext cx="7062120" cy="1633409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796ABD1-29D4-3D4B-9367-D1345F7801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1526014-A736-F847-A11B-89692A05C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831" y="3104656"/>
            <a:ext cx="5711369" cy="167226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A723CD3-5FDC-604A-B7A9-638E6D37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F39688-9AFA-AE4A-A520-8294EA82F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362" y="2010577"/>
            <a:ext cx="5611932" cy="4351338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従来の</a:t>
            </a:r>
            <a:r>
              <a:rPr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インタラクティブなのは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lang="ja-JP" altLang="en-US" sz="4400">
                <a:ln w="0">
                  <a:noFill/>
                </a:ln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作品↔鑑賞者</a:t>
            </a:r>
            <a:endParaRPr lang="en-US" altLang="ja-JP" sz="4400" dirty="0">
              <a:ln w="0">
                <a:noFill/>
              </a:ln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5F123C5-8021-1C43-8091-9BAAD286C5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31B1F9-EFD2-DD44-B828-EAB0D2E642FA}"/>
              </a:ext>
            </a:extLst>
          </p:cNvPr>
          <p:cNvSpPr txBox="1"/>
          <p:nvPr/>
        </p:nvSpPr>
        <p:spPr>
          <a:xfrm>
            <a:off x="3813302" y="3515053"/>
            <a:ext cx="38779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/>
              <a:t>ポリッドスクリーンを用いることで</a:t>
            </a:r>
          </a:p>
        </p:txBody>
      </p:sp>
    </p:spTree>
    <p:extLst>
      <p:ext uri="{BB962C8B-B14F-4D97-AF65-F5344CB8AC3E}">
        <p14:creationId xmlns:p14="http://schemas.microsoft.com/office/powerpoint/2010/main" val="4680573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D2FA34A7-143B-2448-ADDA-CA6B10B55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127390">
            <a:off x="-6691586" y="-1309041"/>
            <a:ext cx="21009777" cy="707856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CF12EE9-8F78-AD4D-8CB6-518D91849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900485" y="2582627"/>
            <a:ext cx="4999954" cy="168457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E5039EC-9A01-7849-88C9-BF9AD96B6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450" y="5448427"/>
            <a:ext cx="7062120" cy="1633409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796ABD1-29D4-3D4B-9367-D1345F7801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1526014-A736-F847-A11B-89692A05C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831" y="3104656"/>
            <a:ext cx="5711369" cy="167226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A723CD3-5FDC-604A-B7A9-638E6D37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F39688-9AFA-AE4A-A520-8294EA82F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362" y="2010577"/>
            <a:ext cx="5611932" cy="4351338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従来の</a:t>
            </a:r>
            <a:r>
              <a:rPr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インタラクティブなのは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lang="ja-JP" altLang="en-US" sz="4400">
                <a:ln w="0">
                  <a:noFill/>
                </a:ln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作品↔鑑賞者</a:t>
            </a:r>
            <a:endParaRPr lang="en-US" altLang="ja-JP" sz="4400" dirty="0">
              <a:ln w="0">
                <a:noFill/>
              </a:ln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1C1F93C-A1A5-744E-9316-2EAEEFEC1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6886" y="4876581"/>
            <a:ext cx="5943222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今回のインタラクティブアート</a:t>
            </a:r>
            <a:r>
              <a:rPr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は</a:t>
            </a:r>
            <a:endParaRPr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インタラクティブなのは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鑑賞者↔作品↔鑑賞者</a:t>
            </a:r>
            <a:endParaRPr kumimoji="1" lang="ja-JP" altLang="en-US" sz="44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5F123C5-8021-1C43-8091-9BAAD286C5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31B1F9-EFD2-DD44-B828-EAB0D2E642FA}"/>
              </a:ext>
            </a:extLst>
          </p:cNvPr>
          <p:cNvSpPr txBox="1"/>
          <p:nvPr/>
        </p:nvSpPr>
        <p:spPr>
          <a:xfrm>
            <a:off x="3813302" y="3515053"/>
            <a:ext cx="38779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/>
              <a:t>ポリッドスクリーンを用いることで</a:t>
            </a:r>
          </a:p>
        </p:txBody>
      </p:sp>
    </p:spTree>
    <p:extLst>
      <p:ext uri="{BB962C8B-B14F-4D97-AF65-F5344CB8AC3E}">
        <p14:creationId xmlns:p14="http://schemas.microsoft.com/office/powerpoint/2010/main" val="148147138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D2FA34A7-143B-2448-ADDA-CA6B10B55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127390">
            <a:off x="-6691586" y="-1309041"/>
            <a:ext cx="21009777" cy="707856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CF12EE9-8F78-AD4D-8CB6-518D91849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900485" y="2582627"/>
            <a:ext cx="4999954" cy="168457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E5039EC-9A01-7849-88C9-BF9AD96B6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450" y="5448427"/>
            <a:ext cx="7062120" cy="1633409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796ABD1-29D4-3D4B-9367-D1345F7801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1526014-A736-F847-A11B-89692A05C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831" y="3104656"/>
            <a:ext cx="5711369" cy="167226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A723CD3-5FDC-604A-B7A9-638E6D37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F39688-9AFA-AE4A-A520-8294EA82F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362" y="2010577"/>
            <a:ext cx="5611932" cy="4351338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従来の</a:t>
            </a:r>
            <a:r>
              <a:rPr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インタラクティブなのは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lang="ja-JP" altLang="en-US" sz="4400" b="1">
                <a:ln w="0">
                  <a:noFill/>
                </a:ln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作品↔鑑賞者</a:t>
            </a:r>
            <a:endParaRPr lang="en-US" altLang="ja-JP" sz="4400" b="1" dirty="0">
              <a:ln w="0">
                <a:noFill/>
              </a:ln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1C1F93C-A1A5-744E-9316-2EAEEFEC1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6886" y="4876581"/>
            <a:ext cx="5943222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今回のインタラクティブアート</a:t>
            </a:r>
            <a:r>
              <a:rPr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は</a:t>
            </a:r>
            <a:endParaRPr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インタラクティブなのは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lang="ja-JP" altLang="en-US" sz="44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鑑賞者↔作品↔鑑賞者</a:t>
            </a:r>
            <a:endParaRPr kumimoji="1" lang="ja-JP" altLang="en-US" sz="4400" b="1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5F123C5-8021-1C43-8091-9BAAD286C5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31B1F9-EFD2-DD44-B828-EAB0D2E642FA}"/>
              </a:ext>
            </a:extLst>
          </p:cNvPr>
          <p:cNvSpPr txBox="1"/>
          <p:nvPr/>
        </p:nvSpPr>
        <p:spPr>
          <a:xfrm>
            <a:off x="3813302" y="3515053"/>
            <a:ext cx="38779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/>
              <a:t>ポリッドスクリーンを用いることで</a:t>
            </a:r>
          </a:p>
        </p:txBody>
      </p:sp>
    </p:spTree>
    <p:extLst>
      <p:ext uri="{BB962C8B-B14F-4D97-AF65-F5344CB8AC3E}">
        <p14:creationId xmlns:p14="http://schemas.microsoft.com/office/powerpoint/2010/main" val="48499871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091783A8-8B2F-DD45-BBED-064891ED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6282076"/>
            <a:ext cx="7810536" cy="221787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DC1AB91-9509-164B-8F00-94B7CF676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482410" y="114821"/>
            <a:ext cx="5420229" cy="182617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7B73AA5-82FC-944F-9F46-3BE4BE7EA1C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528409D-7136-C845-BC75-03158CB00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32358">
            <a:off x="7617985" y="4560962"/>
            <a:ext cx="7168210" cy="24150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Agenda</a:t>
            </a:r>
            <a:endParaRPr kumimoji="1" lang="ja-JP" altLang="en-US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D2C3308-8EC8-E44F-9E52-DD23B6915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615846">
            <a:off x="9699753" y="3528379"/>
            <a:ext cx="4984813" cy="2130397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A864CC-A889-9F4B-AE68-CC084C4B6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66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  <a:endParaRPr kumimoji="1" lang="en-US" altLang="ja-JP" sz="6600" b="1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  <a:endParaRPr kumimoji="1" lang="ja-JP" altLang="en-US" sz="66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206F28-DD63-854C-B2B3-333D09313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366320">
            <a:off x="7769694" y="5650452"/>
            <a:ext cx="7168210" cy="241509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CD4E085-E0AE-2644-B5B5-A4F52B54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81070">
            <a:off x="3228637" y="5971992"/>
            <a:ext cx="7168210" cy="2415096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4C13744-AF01-5646-BF98-C6C85AB551B1}"/>
              </a:ext>
            </a:extLst>
          </p:cNvPr>
          <p:cNvSpPr txBox="1"/>
          <p:nvPr/>
        </p:nvSpPr>
        <p:spPr>
          <a:xfrm>
            <a:off x="838200" y="-2763052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5B61703-688F-3E4A-B950-DF1790E3CD0A}"/>
              </a:ext>
            </a:extLst>
          </p:cNvPr>
          <p:cNvSpPr txBox="1"/>
          <p:nvPr/>
        </p:nvSpPr>
        <p:spPr>
          <a:xfrm>
            <a:off x="4077557" y="-3558633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8CE662D-3389-514E-9E9B-4963DFDD8C86}"/>
              </a:ext>
            </a:extLst>
          </p:cNvPr>
          <p:cNvSpPr txBox="1"/>
          <p:nvPr/>
        </p:nvSpPr>
        <p:spPr>
          <a:xfrm>
            <a:off x="4077557" y="-2424497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4D9301E-BA18-D44C-98CB-CBE3273BB2CF}"/>
              </a:ext>
            </a:extLst>
          </p:cNvPr>
          <p:cNvSpPr txBox="1"/>
          <p:nvPr/>
        </p:nvSpPr>
        <p:spPr>
          <a:xfrm>
            <a:off x="4077557" y="-1290361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EB02BE9-63EA-F946-9DDF-12D6E3E6BDD6}"/>
              </a:ext>
            </a:extLst>
          </p:cNvPr>
          <p:cNvSpPr txBox="1"/>
          <p:nvPr/>
        </p:nvSpPr>
        <p:spPr>
          <a:xfrm>
            <a:off x="7881171" y="-2412816"/>
            <a:ext cx="3852337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</a:t>
            </a:r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&amp;</a:t>
            </a: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0753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101726" y="4903503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647162" y="5280043"/>
            <a:ext cx="8862395" cy="329555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18069" flipV="1">
            <a:off x="-3662565" y="5160008"/>
            <a:ext cx="7871892" cy="29190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78434">
            <a:off x="7345249" y="4528697"/>
            <a:ext cx="8862394" cy="431083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-2950186" y="5699085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318786" y="5115367"/>
            <a:ext cx="8862394" cy="43108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10"/>
            <a:ext cx="12191840" cy="1994932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838200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2120273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3254409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4388545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786" y="5283316"/>
            <a:ext cx="11798300" cy="154940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1B754BA-569A-A745-B81D-53E0790C0779}"/>
              </a:ext>
            </a:extLst>
          </p:cNvPr>
          <p:cNvSpPr txBox="1"/>
          <p:nvPr/>
        </p:nvSpPr>
        <p:spPr>
          <a:xfrm>
            <a:off x="542213" y="-3220031"/>
            <a:ext cx="11277446" cy="3046988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lang="ja-JP" altLang="en-US" sz="9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あっぷでーと </a:t>
            </a:r>
            <a:br>
              <a:rPr lang="en-US" altLang="ja-JP" sz="9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96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いんたらくしょん</a:t>
            </a:r>
            <a:r>
              <a:rPr kumimoji="1" lang="ja-JP" altLang="en-US" sz="9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？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856CD8C-F301-BD42-852F-C89160058C84}"/>
              </a:ext>
            </a:extLst>
          </p:cNvPr>
          <p:cNvSpPr txBox="1"/>
          <p:nvPr/>
        </p:nvSpPr>
        <p:spPr>
          <a:xfrm>
            <a:off x="7881171" y="3266090"/>
            <a:ext cx="3852337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</a:t>
            </a:r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&amp;</a:t>
            </a: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3368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610821" y="-53307"/>
            <a:ext cx="19521039" cy="72387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320" y="15330"/>
            <a:ext cx="12191840" cy="685799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44224">
            <a:off x="7994209" y="4002412"/>
            <a:ext cx="8862395" cy="571033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527663">
            <a:off x="8579535" y="5067699"/>
            <a:ext cx="8862394" cy="431083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-3624548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-2490412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-1356276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089280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6832715"/>
            <a:ext cx="11798300" cy="160215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3A2EA8C-3359-7945-949A-DBAE5F89089E}"/>
              </a:ext>
            </a:extLst>
          </p:cNvPr>
          <p:cNvSpPr txBox="1"/>
          <p:nvPr/>
        </p:nvSpPr>
        <p:spPr>
          <a:xfrm>
            <a:off x="-6284498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0268057-0CBF-C949-BC3A-78EAFA34D097}"/>
              </a:ext>
            </a:extLst>
          </p:cNvPr>
          <p:cNvSpPr txBox="1"/>
          <p:nvPr/>
        </p:nvSpPr>
        <p:spPr>
          <a:xfrm>
            <a:off x="542213" y="2458875"/>
            <a:ext cx="11277446" cy="3046988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lang="ja-JP" altLang="en-US" sz="9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あっぷでーと </a:t>
            </a:r>
            <a:br>
              <a:rPr lang="en-US" altLang="ja-JP" sz="9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96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いんたらくしょん</a:t>
            </a:r>
            <a:r>
              <a:rPr kumimoji="1" lang="ja-JP" altLang="en-US" sz="9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？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1D6EA67-3BF0-D44C-9CDC-AE9D86DFF954}"/>
              </a:ext>
            </a:extLst>
          </p:cNvPr>
          <p:cNvSpPr txBox="1"/>
          <p:nvPr/>
        </p:nvSpPr>
        <p:spPr>
          <a:xfrm>
            <a:off x="13322356" y="2752771"/>
            <a:ext cx="9417963" cy="1938992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6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いんたらくてぃぶ</a:t>
            </a:r>
            <a:r>
              <a:rPr lang="ja-JP" altLang="en-US" sz="6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っぽいの</a:t>
            </a:r>
            <a:br>
              <a:rPr lang="en-US" altLang="ja-JP" sz="6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6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作ろうぜ</a:t>
            </a:r>
            <a:endParaRPr kumimoji="1" lang="ja-JP" altLang="en-US" sz="60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5334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610821" y="-53307"/>
            <a:ext cx="19521039" cy="72387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320" y="15330"/>
            <a:ext cx="12191840" cy="685799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44224">
            <a:off x="7994209" y="4002412"/>
            <a:ext cx="8862395" cy="571033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527663">
            <a:off x="8579535" y="5067699"/>
            <a:ext cx="8862394" cy="431083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-3624548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-2490412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-1356276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089280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6832715"/>
            <a:ext cx="11798300" cy="1602157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52F276E-6E44-D843-B3A7-0B8B8D9DE598}"/>
              </a:ext>
            </a:extLst>
          </p:cNvPr>
          <p:cNvSpPr txBox="1"/>
          <p:nvPr/>
        </p:nvSpPr>
        <p:spPr>
          <a:xfrm rot="19074461">
            <a:off x="-84418" y="2086754"/>
            <a:ext cx="2492990" cy="707886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あっぷでーと </a:t>
            </a:r>
            <a:br>
              <a:rPr lang="en-US" altLang="ja-JP" sz="2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2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いんたらくしょん</a:t>
            </a:r>
            <a:r>
              <a:rPr kumimoji="1"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？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C51E429-B2C5-6C4F-986C-09C16C75466C}"/>
              </a:ext>
            </a:extLst>
          </p:cNvPr>
          <p:cNvSpPr txBox="1"/>
          <p:nvPr/>
        </p:nvSpPr>
        <p:spPr>
          <a:xfrm>
            <a:off x="1387018" y="2752771"/>
            <a:ext cx="9417963" cy="1938992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6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いんたらくてぃぶ</a:t>
            </a:r>
            <a:r>
              <a:rPr lang="ja-JP" altLang="en-US" sz="6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っぽいの</a:t>
            </a:r>
            <a:br>
              <a:rPr lang="en-US" altLang="ja-JP" sz="6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6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作ろうぜ</a:t>
            </a:r>
            <a:endParaRPr kumimoji="1" lang="ja-JP" altLang="en-US" sz="60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0995F8D-462A-B34F-8468-2CFCCB50FF35}"/>
              </a:ext>
            </a:extLst>
          </p:cNvPr>
          <p:cNvSpPr txBox="1"/>
          <p:nvPr/>
        </p:nvSpPr>
        <p:spPr>
          <a:xfrm>
            <a:off x="3234181" y="7522319"/>
            <a:ext cx="5729454" cy="4524315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72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夏休み</a:t>
            </a: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だし</a:t>
            </a:r>
            <a:br>
              <a:rPr lang="en-US" altLang="ja-JP" sz="72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72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お祭り</a:t>
            </a: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っぽい</a:t>
            </a:r>
            <a:br>
              <a:rPr lang="en-US" altLang="ja-JP" sz="72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和風なの</a:t>
            </a:r>
            <a:endParaRPr lang="en-US" altLang="ja-JP" sz="72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作ろうぜ</a:t>
            </a:r>
            <a:endParaRPr kumimoji="1" lang="ja-JP" altLang="en-US" sz="72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9373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610821" y="-53307"/>
            <a:ext cx="19521039" cy="72387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320" y="15330"/>
            <a:ext cx="12191840" cy="685799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44224">
            <a:off x="7994209" y="4002412"/>
            <a:ext cx="8862395" cy="571033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527663">
            <a:off x="8579535" y="5067699"/>
            <a:ext cx="8862394" cy="431083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-3624548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-2490412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-1356276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089280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6832715"/>
            <a:ext cx="11798300" cy="1602157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73CE221-CCC8-364C-A0BF-A9C13819DCCA}"/>
              </a:ext>
            </a:extLst>
          </p:cNvPr>
          <p:cNvSpPr txBox="1"/>
          <p:nvPr/>
        </p:nvSpPr>
        <p:spPr>
          <a:xfrm>
            <a:off x="3234181" y="1843413"/>
            <a:ext cx="5729454" cy="4524315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72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夏休み</a:t>
            </a: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だし</a:t>
            </a:r>
            <a:br>
              <a:rPr lang="en-US" altLang="ja-JP" sz="72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72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お祭り</a:t>
            </a: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っぽい</a:t>
            </a:r>
            <a:br>
              <a:rPr lang="en-US" altLang="ja-JP" sz="72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和風なの</a:t>
            </a:r>
            <a:endParaRPr lang="en-US" altLang="ja-JP" sz="72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作ろうぜ</a:t>
            </a:r>
            <a:endParaRPr kumimoji="1" lang="ja-JP" altLang="en-US" sz="72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82EAEE3-88DD-1E46-B579-4FD0CC152117}"/>
              </a:ext>
            </a:extLst>
          </p:cNvPr>
          <p:cNvSpPr txBox="1"/>
          <p:nvPr/>
        </p:nvSpPr>
        <p:spPr>
          <a:xfrm>
            <a:off x="2015454" y="-8253012"/>
            <a:ext cx="7879080" cy="1015663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r"/>
            <a:r>
              <a:rPr lang="ja-JP" altLang="en-US" sz="6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折鶴，金魚，蝶，花火</a:t>
            </a:r>
            <a:endParaRPr kumimoji="1" lang="ja-JP" altLang="en-US" sz="60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38BE4022-94C8-8140-A698-AC83AE1BCA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568073">
            <a:off x="550027" y="8178541"/>
            <a:ext cx="4739177" cy="48312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4738F816-7051-FE4E-BA83-7776C90CF1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4016105" y="-5279723"/>
            <a:ext cx="3694672" cy="3118991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7292407-1598-6C4D-85EF-560EA42940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283691">
            <a:off x="8805131" y="7885844"/>
            <a:ext cx="1778949" cy="1027131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58199BD-07CC-3A48-A3AB-09E97BFD28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657244">
            <a:off x="18907313" y="3379166"/>
            <a:ext cx="2273592" cy="1312729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6A1C075B-68E3-814D-85BA-71F7C475D7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839712">
            <a:off x="12524401" y="-5553526"/>
            <a:ext cx="2018897" cy="1165673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2BB36FC-94E9-AB44-83E5-46BE650DF6E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94605" y="-7065960"/>
            <a:ext cx="12192000" cy="6324600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F6B4935-E9B2-8F45-A3FF-AF4BCA7FA540}"/>
              </a:ext>
            </a:extLst>
          </p:cNvPr>
          <p:cNvSpPr txBox="1"/>
          <p:nvPr/>
        </p:nvSpPr>
        <p:spPr>
          <a:xfrm rot="19074461">
            <a:off x="-84418" y="2086754"/>
            <a:ext cx="2492990" cy="707886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あっぷでーと </a:t>
            </a:r>
            <a:br>
              <a:rPr lang="en-US" altLang="ja-JP" sz="2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2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いんたらくしょん</a:t>
            </a:r>
            <a:r>
              <a:rPr kumimoji="1"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？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01E12DC-4437-4D4E-A9EC-9080ED0B3514}"/>
              </a:ext>
            </a:extLst>
          </p:cNvPr>
          <p:cNvSpPr txBox="1"/>
          <p:nvPr/>
        </p:nvSpPr>
        <p:spPr>
          <a:xfrm rot="2419438">
            <a:off x="9051913" y="3183657"/>
            <a:ext cx="5109091" cy="1077218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32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いんたらくてぃぶ</a:t>
            </a:r>
            <a:r>
              <a:rPr lang="ja-JP" altLang="en-US" sz="3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っぽいの</a:t>
            </a:r>
            <a:br>
              <a:rPr lang="en-US" altLang="ja-JP" sz="32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3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作ろうぜ</a:t>
            </a:r>
            <a:endParaRPr kumimoji="1" lang="ja-JP" altLang="en-US" sz="32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3407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610821" y="-53307"/>
            <a:ext cx="19521039" cy="72387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320" y="15330"/>
            <a:ext cx="12191840" cy="685799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44224">
            <a:off x="7994209" y="4002412"/>
            <a:ext cx="8862395" cy="571033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527663">
            <a:off x="8579535" y="5067699"/>
            <a:ext cx="8862394" cy="431083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-3624548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-2490412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-1356276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089280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6832715"/>
            <a:ext cx="11798300" cy="1602157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A225906-C381-494D-BB92-D63CE342A00B}"/>
              </a:ext>
            </a:extLst>
          </p:cNvPr>
          <p:cNvSpPr txBox="1"/>
          <p:nvPr/>
        </p:nvSpPr>
        <p:spPr>
          <a:xfrm>
            <a:off x="1795387" y="1676866"/>
            <a:ext cx="7879080" cy="1015663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r"/>
            <a:r>
              <a:rPr lang="ja-JP" altLang="en-US" sz="6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折鶴，金魚，蝶，花火</a:t>
            </a:r>
            <a:endParaRPr kumimoji="1" lang="ja-JP" altLang="en-US" sz="60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2C703600-218B-404F-84EB-16E0176C8B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568073">
            <a:off x="1856024" y="2520734"/>
            <a:ext cx="4739177" cy="483128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96E96ECA-4B08-E04B-95AE-91E2F7DF62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9020" y="2612212"/>
            <a:ext cx="3694672" cy="3118991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360F1FE9-C36A-5D47-853E-DC717212A8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02402">
            <a:off x="5961065" y="3411714"/>
            <a:ext cx="7167269" cy="3718021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0327A6D1-8ADD-9E4D-838D-876FD20C47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283691">
            <a:off x="5620459" y="4905243"/>
            <a:ext cx="1778949" cy="1027131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39F465B4-8E37-C245-AC89-ACBEE6D084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657244">
            <a:off x="6150678" y="4302387"/>
            <a:ext cx="2273592" cy="1312729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1697051-358C-0F46-84FB-AD4E931A5E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839712">
            <a:off x="5916704" y="2828878"/>
            <a:ext cx="2018897" cy="1165673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C419D04-5449-2E4B-BACB-0531C90FB941}"/>
              </a:ext>
            </a:extLst>
          </p:cNvPr>
          <p:cNvSpPr txBox="1"/>
          <p:nvPr/>
        </p:nvSpPr>
        <p:spPr>
          <a:xfrm>
            <a:off x="3234181" y="-4894273"/>
            <a:ext cx="5729454" cy="4524315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72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夏休み</a:t>
            </a: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だし</a:t>
            </a:r>
            <a:br>
              <a:rPr lang="en-US" altLang="ja-JP" sz="72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72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お祭り</a:t>
            </a: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っぽい</a:t>
            </a:r>
            <a:br>
              <a:rPr lang="en-US" altLang="ja-JP" sz="72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和風なの</a:t>
            </a:r>
            <a:endParaRPr lang="en-US" altLang="ja-JP" sz="72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作ろうぜ</a:t>
            </a:r>
            <a:endParaRPr kumimoji="1" lang="ja-JP" altLang="en-US" sz="72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F44EED2-635F-2844-BF74-9E28493752DD}"/>
              </a:ext>
            </a:extLst>
          </p:cNvPr>
          <p:cNvSpPr txBox="1"/>
          <p:nvPr/>
        </p:nvSpPr>
        <p:spPr>
          <a:xfrm rot="19074461">
            <a:off x="-84418" y="-4650932"/>
            <a:ext cx="2492990" cy="707886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あっぷでーと </a:t>
            </a:r>
            <a:br>
              <a:rPr lang="en-US" altLang="ja-JP" sz="2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2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いんたらくしょん</a:t>
            </a:r>
            <a:r>
              <a:rPr kumimoji="1"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？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DD8DDED-B071-DC4B-BCFD-1C992323DC9B}"/>
              </a:ext>
            </a:extLst>
          </p:cNvPr>
          <p:cNvSpPr txBox="1"/>
          <p:nvPr/>
        </p:nvSpPr>
        <p:spPr>
          <a:xfrm rot="2419438">
            <a:off x="9051913" y="-3554029"/>
            <a:ext cx="5109091" cy="1077218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32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いんたらくてぃぶ</a:t>
            </a:r>
            <a:r>
              <a:rPr lang="ja-JP" altLang="en-US" sz="3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っぽいの</a:t>
            </a:r>
            <a:br>
              <a:rPr lang="en-US" altLang="ja-JP" sz="32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3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作ろうぜ</a:t>
            </a:r>
            <a:endParaRPr kumimoji="1" lang="ja-JP" altLang="en-US" sz="32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5C2A5EE-C9BB-054B-BDA0-02E8460347F1}"/>
              </a:ext>
            </a:extLst>
          </p:cNvPr>
          <p:cNvSpPr txBox="1"/>
          <p:nvPr/>
        </p:nvSpPr>
        <p:spPr>
          <a:xfrm>
            <a:off x="-3878178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</p:spTree>
    <p:extLst>
      <p:ext uri="{BB962C8B-B14F-4D97-AF65-F5344CB8AC3E}">
        <p14:creationId xmlns:p14="http://schemas.microsoft.com/office/powerpoint/2010/main" val="98030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101726" y="4903503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647162" y="5280043"/>
            <a:ext cx="8862395" cy="329555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18069" flipV="1">
            <a:off x="-3662565" y="5160008"/>
            <a:ext cx="7871892" cy="29190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78434">
            <a:off x="7345249" y="4528697"/>
            <a:ext cx="8862394" cy="431083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-2950186" y="5699085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318786" y="5115367"/>
            <a:ext cx="8862394" cy="43108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10"/>
            <a:ext cx="12191840" cy="1994932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838200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2120273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3254409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4388545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9022" y="4915184"/>
            <a:ext cx="1847335" cy="155949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568073">
            <a:off x="1916378" y="4483856"/>
            <a:ext cx="3101841" cy="316212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422600">
            <a:off x="249279" y="2293860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744487">
            <a:off x="7915605" y="1944567"/>
            <a:ext cx="947257" cy="54692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721346">
            <a:off x="6687614" y="377160"/>
            <a:ext cx="1141371" cy="6590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786" y="5283316"/>
            <a:ext cx="11798300" cy="1549400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12DCCA2-17DE-4144-91CE-8BE954258DD6}"/>
              </a:ext>
            </a:extLst>
          </p:cNvPr>
          <p:cNvSpPr txBox="1"/>
          <p:nvPr/>
        </p:nvSpPr>
        <p:spPr>
          <a:xfrm>
            <a:off x="7881171" y="3266090"/>
            <a:ext cx="3852337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</a:t>
            </a:r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&amp;</a:t>
            </a: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115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9C0DD35B-FC76-2D44-9537-513B829EC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659103">
            <a:off x="-8715592" y="-2718055"/>
            <a:ext cx="12192000" cy="41076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AD3CD60-58D4-AC4A-B0C2-CAC6FFF7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752901">
            <a:off x="-4550526" y="4804150"/>
            <a:ext cx="12192000" cy="410769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FF3608B-E742-B346-B2E1-E3893C3DBB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-1776229" y="10"/>
            <a:ext cx="12191980" cy="685799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7142B9C-9E3D-F446-9F59-B6EDC0694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26718">
            <a:off x="5048906" y="4804150"/>
            <a:ext cx="12192000" cy="4107699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45C0E68-3690-B346-B60F-813564DD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2018/08/31</a:t>
            </a:r>
            <a:br>
              <a:rPr kumimoji="1" lang="en-US" altLang="ja-JP" sz="4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津山高専</a:t>
            </a:r>
            <a:br>
              <a:rPr kumimoji="1" lang="en-US" altLang="ja-JP" sz="4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末田 貴一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0BDE393-AADA-8F41-A613-ECA51A41A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ポリッドスクリーンを用いた</a:t>
            </a:r>
            <a:br>
              <a:rPr lang="en-US" altLang="ja-JP" sz="2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</a:t>
            </a:r>
            <a:endParaRPr kumimoji="1" lang="ja-JP" altLang="en-US" sz="20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>
            <a:extLst>
              <a:ext uri="{FF2B5EF4-FFF2-40B4-BE49-F238E27FC236}">
                <a16:creationId xmlns:a16="http://schemas.microsoft.com/office/drawing/2014/main" id="{3F065C8F-771A-5048-9126-52A740AE4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366519">
            <a:off x="7798102" y="-2718055"/>
            <a:ext cx="12192000" cy="41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57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42286" y="7665977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055089" y="-368015"/>
            <a:ext cx="22142727" cy="823396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-3582429" y="9001045"/>
            <a:ext cx="7871892" cy="291901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9"/>
            <a:ext cx="12191840" cy="6876115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-4425172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2070342" y="2120273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300579" y="3254409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5817146" y="4388545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21346">
            <a:off x="110457" y="2167696"/>
            <a:ext cx="1141371" cy="6590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7256460"/>
            <a:ext cx="11798300" cy="16202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69822" flipV="1">
            <a:off x="-3196651" y="4732653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1348298">
            <a:off x="-2625112" y="5294744"/>
            <a:ext cx="8862394" cy="431083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568073">
            <a:off x="-487325" y="3418228"/>
            <a:ext cx="3101841" cy="316212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478887">
            <a:off x="-4900528" y="4367101"/>
            <a:ext cx="8862394" cy="431083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-498845" y="5171364"/>
            <a:ext cx="1967927" cy="155949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101843">
            <a:off x="61145" y="2688478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81181">
            <a:off x="2725084" y="6059538"/>
            <a:ext cx="1293545" cy="746868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F1BDFD9-582A-E547-9BDD-1A70489DD70B}"/>
              </a:ext>
            </a:extLst>
          </p:cNvPr>
          <p:cNvSpPr txBox="1"/>
          <p:nvPr/>
        </p:nvSpPr>
        <p:spPr>
          <a:xfrm>
            <a:off x="15220438" y="3266090"/>
            <a:ext cx="3852337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</a:t>
            </a:r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&amp;</a:t>
            </a: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2174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42286" y="7665977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055089" y="-368015"/>
            <a:ext cx="22142727" cy="823396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-3582429" y="9001045"/>
            <a:ext cx="7871892" cy="291901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9"/>
            <a:ext cx="12191840" cy="6876115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-4425172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46977" y="-2098523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6180936" y="-2177255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367567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21346">
            <a:off x="110457" y="2167696"/>
            <a:ext cx="1141371" cy="6590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7256460"/>
            <a:ext cx="11798300" cy="16202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69822" flipV="1">
            <a:off x="-3196651" y="4732653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1348298">
            <a:off x="-2625112" y="5294744"/>
            <a:ext cx="8862394" cy="431083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568073">
            <a:off x="-487325" y="3418228"/>
            <a:ext cx="3101841" cy="316212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478887">
            <a:off x="-4900528" y="4367101"/>
            <a:ext cx="8862394" cy="431083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-498845" y="5171364"/>
            <a:ext cx="1967927" cy="155949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101843">
            <a:off x="61145" y="2688478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81181">
            <a:off x="2725084" y="6059538"/>
            <a:ext cx="1293545" cy="74686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1839743" y="2273428"/>
            <a:ext cx="9879629" cy="3416320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5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5400" b="1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Web</a:t>
            </a:r>
            <a:r>
              <a:rPr kumimoji="1" lang="ja-JP" altLang="en-US" sz="54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カメラ</a:t>
            </a:r>
            <a:r>
              <a:rPr kumimoji="1" lang="en-US" altLang="ja-JP" sz="5400" b="1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+</a:t>
            </a:r>
            <a:r>
              <a:rPr lang="en-US" altLang="ja-JP" sz="5400" b="1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Unity+Zxing</a:t>
            </a:r>
            <a:endParaRPr lang="en-US" altLang="ja-JP" sz="5400" b="1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で</a:t>
            </a:r>
            <a:br>
              <a:rPr kumimoji="1" lang="en-US" altLang="ja-JP" sz="5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腕に貼り付けた</a:t>
            </a:r>
            <a:r>
              <a:rPr kumimoji="1" lang="en-US" altLang="ja-JP" sz="5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QR</a:t>
            </a:r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コードを解析</a:t>
            </a:r>
            <a:endParaRPr kumimoji="1" lang="en-US" altLang="ja-JP" sz="5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7EFFC260-48D0-0846-B3AE-DE358D6183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30764" y="4238590"/>
            <a:ext cx="2961598" cy="2494895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839E92E-77C4-C54E-BF41-8C363CFD22C1}"/>
              </a:ext>
            </a:extLst>
          </p:cNvPr>
          <p:cNvSpPr txBox="1"/>
          <p:nvPr/>
        </p:nvSpPr>
        <p:spPr>
          <a:xfrm>
            <a:off x="-4643274" y="2120273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EB918B8-26A7-5C4F-9C23-A38FA68B4275}"/>
              </a:ext>
            </a:extLst>
          </p:cNvPr>
          <p:cNvSpPr txBox="1"/>
          <p:nvPr/>
        </p:nvSpPr>
        <p:spPr>
          <a:xfrm>
            <a:off x="1429577" y="-4412085"/>
            <a:ext cx="9725740" cy="30469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Adobe cc Illustrator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で元絵作成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Live2d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Cubism3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で動かす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班が頑張る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6485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42286" y="7665977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055089" y="-368015"/>
            <a:ext cx="22142727" cy="823396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-3582429" y="9001045"/>
            <a:ext cx="7871892" cy="291901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9"/>
            <a:ext cx="12191840" cy="6876115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-4425172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1063595" y="-2542153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6930189" y="-2542153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367567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21346">
            <a:off x="110457" y="2167696"/>
            <a:ext cx="1141371" cy="6590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7256460"/>
            <a:ext cx="11798300" cy="16202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69822" flipV="1">
            <a:off x="-3196651" y="4732653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1348298">
            <a:off x="-2625112" y="5294744"/>
            <a:ext cx="8862394" cy="431083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8600" y="3680102"/>
            <a:ext cx="3101841" cy="316212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478887">
            <a:off x="-4900528" y="4367101"/>
            <a:ext cx="8862394" cy="431083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-498845" y="5171364"/>
            <a:ext cx="1967927" cy="155949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101843">
            <a:off x="61145" y="2688478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81181">
            <a:off x="2725084" y="6059538"/>
            <a:ext cx="1293545" cy="74686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1429579" y="1266821"/>
            <a:ext cx="9725739" cy="30469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Adobe </a:t>
            </a:r>
            <a:r>
              <a:rPr lang="en-US" altLang="ja-JP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CC</a:t>
            </a:r>
            <a:r>
              <a:rPr kumimoji="1" lang="en-US" altLang="ja-JP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Illustrator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で元絵作成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Live2d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Cubism3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で動かす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班が頑張る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E26B948-2933-FE42-8361-6F90328E4FBA}"/>
              </a:ext>
            </a:extLst>
          </p:cNvPr>
          <p:cNvSpPr txBox="1"/>
          <p:nvPr/>
        </p:nvSpPr>
        <p:spPr>
          <a:xfrm>
            <a:off x="6468367" y="4709038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200" b="1"/>
              <a:t>→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E458374B-E640-FD45-97AC-CF9F9068B4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2053" y="4160372"/>
            <a:ext cx="2961598" cy="2494895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E82197B-093E-7E44-B387-0F8CAA6A74EA}"/>
              </a:ext>
            </a:extLst>
          </p:cNvPr>
          <p:cNvSpPr txBox="1"/>
          <p:nvPr/>
        </p:nvSpPr>
        <p:spPr>
          <a:xfrm>
            <a:off x="13053185" y="2273428"/>
            <a:ext cx="9879629" cy="3416320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5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5400" b="1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Web</a:t>
            </a:r>
            <a:r>
              <a:rPr kumimoji="1" lang="ja-JP" altLang="en-US" sz="54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カメラ</a:t>
            </a:r>
            <a:r>
              <a:rPr kumimoji="1" lang="en-US" altLang="ja-JP" sz="5400" b="1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+</a:t>
            </a:r>
            <a:r>
              <a:rPr lang="en-US" altLang="ja-JP" sz="5400" b="1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Unity+Zxing</a:t>
            </a:r>
            <a:endParaRPr lang="en-US" altLang="ja-JP" sz="5400" b="1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で</a:t>
            </a:r>
            <a:br>
              <a:rPr kumimoji="1" lang="en-US" altLang="ja-JP" sz="5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腕に貼り付けた</a:t>
            </a:r>
            <a:r>
              <a:rPr kumimoji="1" lang="en-US" altLang="ja-JP" sz="5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QR</a:t>
            </a:r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コードを解析</a:t>
            </a:r>
            <a:endParaRPr kumimoji="1" lang="en-US" altLang="ja-JP" sz="5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4D95522-233A-DC40-96C5-EF5A0B034840}"/>
              </a:ext>
            </a:extLst>
          </p:cNvPr>
          <p:cNvSpPr txBox="1"/>
          <p:nvPr/>
        </p:nvSpPr>
        <p:spPr>
          <a:xfrm>
            <a:off x="10042823" y="8325332"/>
            <a:ext cx="6955751" cy="48320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画像解析班の進捗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+</a:t>
            </a:r>
          </a:p>
          <a:p>
            <a:pPr algn="ctr"/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素材班の進捗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+</a:t>
            </a:r>
          </a:p>
          <a:p>
            <a:pPr algn="ctr"/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インタラクティブ花火作成</a:t>
            </a:r>
            <a:endParaRPr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659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42286" y="7665977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055089" y="-368015"/>
            <a:ext cx="22142727" cy="823396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-3582429" y="9001045"/>
            <a:ext cx="7871892" cy="291901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9"/>
            <a:ext cx="12191840" cy="6876115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-4425172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68066" y="-2207976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3939709" y="-2227432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367567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21346">
            <a:off x="110457" y="2167696"/>
            <a:ext cx="1141371" cy="6590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7256460"/>
            <a:ext cx="11798300" cy="16202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69822" flipV="1">
            <a:off x="-3196651" y="4732653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1348298">
            <a:off x="-2625112" y="5294744"/>
            <a:ext cx="8862394" cy="431083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568073">
            <a:off x="-487325" y="3418228"/>
            <a:ext cx="3101841" cy="316212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478887">
            <a:off x="-4900528" y="4367101"/>
            <a:ext cx="8862394" cy="431083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-498845" y="5171364"/>
            <a:ext cx="1967927" cy="155949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101843">
            <a:off x="61145" y="2688478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81181">
            <a:off x="2725084" y="6059538"/>
            <a:ext cx="1293545" cy="74686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3040988" y="1838420"/>
            <a:ext cx="6955751" cy="48320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画像解析班の進捗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+</a:t>
            </a:r>
          </a:p>
          <a:p>
            <a:pPr algn="ctr"/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素材班の進捗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+</a:t>
            </a:r>
          </a:p>
          <a:p>
            <a:pPr algn="ctr"/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インタラクティブ花火作成</a:t>
            </a:r>
            <a:endParaRPr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ED24907-AA89-0847-B660-DE116A516577}"/>
              </a:ext>
            </a:extLst>
          </p:cNvPr>
          <p:cNvSpPr txBox="1"/>
          <p:nvPr/>
        </p:nvSpPr>
        <p:spPr>
          <a:xfrm>
            <a:off x="-12430817" y="1266821"/>
            <a:ext cx="9725740" cy="30469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Adobe cc Illustrator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で元絵作成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Live2d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Cubism3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で動かす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班が頑張る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3DE587A-7025-554B-856E-AF16DFD9E4E3}"/>
              </a:ext>
            </a:extLst>
          </p:cNvPr>
          <p:cNvSpPr txBox="1"/>
          <p:nvPr/>
        </p:nvSpPr>
        <p:spPr>
          <a:xfrm>
            <a:off x="8792006" y="-2510233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0364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101726" y="4903503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647162" y="5280043"/>
            <a:ext cx="8862395" cy="329555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18069" flipV="1">
            <a:off x="-3279746" y="4817834"/>
            <a:ext cx="7871892" cy="29190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78434">
            <a:off x="7345249" y="4528697"/>
            <a:ext cx="8862394" cy="431083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-2950186" y="5699085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318786" y="5115367"/>
            <a:ext cx="8862394" cy="43108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10"/>
            <a:ext cx="12191840" cy="1994932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838200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2120273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3254409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4388545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7881171" y="3266090"/>
            <a:ext cx="3852337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</a:t>
            </a:r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&amp;</a:t>
            </a: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-711439" y="4750961"/>
            <a:ext cx="2004190" cy="155949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0400219" y="3287611"/>
            <a:ext cx="3378778" cy="316212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422600">
            <a:off x="7574310" y="4394404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744487">
            <a:off x="2912820" y="2122233"/>
            <a:ext cx="947257" cy="54692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721346">
            <a:off x="1647175" y="4638077"/>
            <a:ext cx="1141371" cy="6590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786" y="5283316"/>
            <a:ext cx="11798300" cy="1549400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A431482-3BE4-2647-93BA-6A7F75103AA9}"/>
              </a:ext>
            </a:extLst>
          </p:cNvPr>
          <p:cNvSpPr txBox="1"/>
          <p:nvPr/>
        </p:nvSpPr>
        <p:spPr>
          <a:xfrm>
            <a:off x="3016925" y="-5524906"/>
            <a:ext cx="6955751" cy="48320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画像解析班の進捗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+</a:t>
            </a:r>
          </a:p>
          <a:p>
            <a:pPr algn="ctr"/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素材班の進捗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+</a:t>
            </a:r>
          </a:p>
          <a:p>
            <a:pPr algn="ctr"/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インタラクティブ花火作成</a:t>
            </a:r>
            <a:endParaRPr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0346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101726" y="11405903"/>
            <a:ext cx="8862395" cy="571033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78434">
            <a:off x="13231168" y="5258904"/>
            <a:ext cx="8862394" cy="431083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-8247110" y="8905821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58144" y="-156571"/>
            <a:ext cx="16159624" cy="786033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10"/>
            <a:ext cx="12191840" cy="668019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-10457078" y="2820945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-7217721" y="2025364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-7217721" y="3159500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-7217721" y="4293636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679645" y="2085053"/>
            <a:ext cx="4993675" cy="2123658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班がマージ</a:t>
            </a:r>
            <a:endParaRPr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GitHub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を活用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65708">
            <a:off x="-764107" y="4357992"/>
            <a:ext cx="3429363" cy="316212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196850" y="9552121"/>
            <a:ext cx="11798300" cy="248171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00082" flipV="1">
            <a:off x="8170123" y="4596071"/>
            <a:ext cx="7871892" cy="291901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066193" flipV="1">
            <a:off x="-5026065" y="4755010"/>
            <a:ext cx="8862395" cy="329555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F69E5E5-C238-5243-8661-980458F19278}"/>
              </a:ext>
            </a:extLst>
          </p:cNvPr>
          <p:cNvSpPr txBox="1"/>
          <p:nvPr/>
        </p:nvSpPr>
        <p:spPr>
          <a:xfrm>
            <a:off x="6136473" y="2085053"/>
            <a:ext cx="5840060" cy="1446550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素材班の単体テスト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-375218" y="5284606"/>
            <a:ext cx="2004190" cy="155949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422600">
            <a:off x="2877670" y="6048490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744487">
            <a:off x="6393395" y="5127297"/>
            <a:ext cx="947257" cy="54692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721346">
            <a:off x="4651119" y="1777603"/>
            <a:ext cx="1141371" cy="65900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0181E22-4D14-1B4E-BF24-B7B3D4535E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18485" y="-6718212"/>
            <a:ext cx="8733799" cy="4912762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7EB569E-0EDA-684D-A25F-CA43C70FC788}"/>
              </a:ext>
            </a:extLst>
          </p:cNvPr>
          <p:cNvSpPr txBox="1"/>
          <p:nvPr/>
        </p:nvSpPr>
        <p:spPr>
          <a:xfrm>
            <a:off x="15148245" y="3266090"/>
            <a:ext cx="3852337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</a:t>
            </a:r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&amp;</a:t>
            </a: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980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101726" y="11405903"/>
            <a:ext cx="8862395" cy="571033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78434">
            <a:off x="13231168" y="5258904"/>
            <a:ext cx="8862394" cy="431083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-8247110" y="8905821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58144" y="-156571"/>
            <a:ext cx="16159624" cy="786033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10"/>
            <a:ext cx="12191840" cy="668019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-10457078" y="2820945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-7217721" y="2025364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-7217721" y="3159500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-7217721" y="4293636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679645" y="2085053"/>
            <a:ext cx="4993675" cy="2123658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班がマージ</a:t>
            </a:r>
            <a:endParaRPr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GitHub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を活用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65708">
            <a:off x="-764107" y="4357992"/>
            <a:ext cx="3429363" cy="316212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196850" y="9552121"/>
            <a:ext cx="11798300" cy="248171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00082" flipV="1">
            <a:off x="8170123" y="4596071"/>
            <a:ext cx="7871892" cy="291901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066193" flipV="1">
            <a:off x="-5026065" y="4755010"/>
            <a:ext cx="8862395" cy="329555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F69E5E5-C238-5243-8661-980458F19278}"/>
              </a:ext>
            </a:extLst>
          </p:cNvPr>
          <p:cNvSpPr txBox="1"/>
          <p:nvPr/>
        </p:nvSpPr>
        <p:spPr>
          <a:xfrm>
            <a:off x="6136473" y="2085053"/>
            <a:ext cx="5840060" cy="1446550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素材班の単体テスト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-375218" y="5284606"/>
            <a:ext cx="2004190" cy="155949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422600">
            <a:off x="2877670" y="6048490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744487">
            <a:off x="6393395" y="5127297"/>
            <a:ext cx="947257" cy="54692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721346">
            <a:off x="4651119" y="1777603"/>
            <a:ext cx="1141371" cy="65900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0181E22-4D14-1B4E-BF24-B7B3D4535E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18485" y="977988"/>
            <a:ext cx="8733799" cy="491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18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091783A8-8B2F-DD45-BBED-064891ED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6282076"/>
            <a:ext cx="7810536" cy="221787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DC1AB91-9509-164B-8F00-94B7CF676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482410" y="114821"/>
            <a:ext cx="5420229" cy="182617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7B73AA5-82FC-944F-9F46-3BE4BE7EA1C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528409D-7136-C845-BC75-03158CB00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32358">
            <a:off x="7617985" y="4560962"/>
            <a:ext cx="7168210" cy="24150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Agenda</a:t>
            </a:r>
            <a:endParaRPr kumimoji="1" lang="ja-JP" altLang="en-US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D2C3308-8EC8-E44F-9E52-DD23B6915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615846">
            <a:off x="9699753" y="3528379"/>
            <a:ext cx="4984813" cy="2130397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A864CC-A889-9F4B-AE68-CC084C4B6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  <a:endParaRPr kumimoji="1" lang="ja-JP" altLang="en-US" sz="6600" b="1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88B67F4-9C03-C54F-9A28-7AB4EE3F1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69128">
            <a:off x="3900279" y="827624"/>
            <a:ext cx="813842" cy="46989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1FD41C1-C327-6240-9F7C-13635E1DD0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133490" y="4344073"/>
            <a:ext cx="3378778" cy="316212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CD4E085-E0AE-2644-B5B5-A4F52B54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81070">
            <a:off x="3228637" y="5971992"/>
            <a:ext cx="7168210" cy="241509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2F01743F-339D-FA4E-9D1F-347EDE1D59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2645" y="4507112"/>
            <a:ext cx="2279828" cy="155949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076723A-F515-E142-881A-F97F6F7B2F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476875">
            <a:off x="150198" y="5903499"/>
            <a:ext cx="947257" cy="54692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BBA0969-00C4-C344-A386-3D0C4105FA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957834">
            <a:off x="10777254" y="2488199"/>
            <a:ext cx="815458" cy="659006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0F2096A0-A836-9042-B13C-CBECB039DB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8485" y="9486988"/>
            <a:ext cx="8733799" cy="491276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206F28-DD63-854C-B2B3-333D09313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366320">
            <a:off x="7769694" y="5650452"/>
            <a:ext cx="7168210" cy="2415096"/>
          </a:xfrm>
          <a:prstGeom prst="rect">
            <a:avLst/>
          </a:prstGeom>
        </p:spPr>
      </p:pic>
      <p:sp>
        <p:nvSpPr>
          <p:cNvPr id="25" name="コンテンツ プレースホルダー 2">
            <a:extLst>
              <a:ext uri="{FF2B5EF4-FFF2-40B4-BE49-F238E27FC236}">
                <a16:creationId xmlns:a16="http://schemas.microsoft.com/office/drawing/2014/main" id="{B397499C-BDFC-1943-A16E-AB8B65E29DDC}"/>
              </a:ext>
            </a:extLst>
          </p:cNvPr>
          <p:cNvSpPr txBox="1">
            <a:spLocks/>
          </p:cNvSpPr>
          <p:nvPr/>
        </p:nvSpPr>
        <p:spPr>
          <a:xfrm>
            <a:off x="-9962535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PL:Miyake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Tomoya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PM:Takami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Suguru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Pr:Sueda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Takahito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835EB35-B81E-154B-B8C0-94DB49D0D601}"/>
              </a:ext>
            </a:extLst>
          </p:cNvPr>
          <p:cNvSpPr txBox="1"/>
          <p:nvPr/>
        </p:nvSpPr>
        <p:spPr>
          <a:xfrm>
            <a:off x="13197081" y="7575664"/>
            <a:ext cx="35092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PL:ProjectLeader</a:t>
            </a:r>
            <a:endParaRPr kumimoji="1" lang="en-US" altLang="ja-JP" sz="2800" dirty="0"/>
          </a:p>
          <a:p>
            <a:r>
              <a:rPr lang="en-US" altLang="ja-JP" sz="2800" dirty="0" err="1"/>
              <a:t>PM;ProjectManager</a:t>
            </a:r>
            <a:endParaRPr lang="en-US" altLang="ja-JP" sz="2800" dirty="0"/>
          </a:p>
          <a:p>
            <a:r>
              <a:rPr kumimoji="1" lang="en-US" altLang="ja-JP" sz="2800" dirty="0" err="1"/>
              <a:t>Pr</a:t>
            </a:r>
            <a:r>
              <a:rPr lang="en-US" altLang="ja-JP" sz="2800" dirty="0" err="1"/>
              <a:t>:Presenter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410593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570CE0C-A0EE-A045-A763-E9C8A53C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7176" y="-98620"/>
            <a:ext cx="7810536" cy="236151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D4FE0DE-6A6B-EF40-B1BD-E0BED589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22930">
            <a:off x="-5585088" y="-2142518"/>
            <a:ext cx="28220154" cy="10031218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51DF299-EC11-CF49-8B5C-F43A47C145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E575EED-C87C-E640-9AFC-17EFED4AE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33130" flipV="1">
            <a:off x="8291652" y="153623"/>
            <a:ext cx="7216657" cy="209010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B8889A7-826C-F048-ABF3-C878B91B7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14868">
            <a:off x="8403092" y="365083"/>
            <a:ext cx="813842" cy="46989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B4C97C4-9265-1449-9201-F95735C46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01826" y="5650452"/>
            <a:ext cx="7168210" cy="241509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955A442-0EE8-3340-A0DD-0EECA4528B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627554">
            <a:off x="3038" y="4134001"/>
            <a:ext cx="3036663" cy="316212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BBE5D45-F2A7-9548-8927-493C38E5C9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395280">
            <a:off x="215351" y="276966"/>
            <a:ext cx="947257" cy="54692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EC3D1E3-46F4-8249-BCFF-BACA8F87C7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272619">
            <a:off x="3247028" y="1104614"/>
            <a:ext cx="815458" cy="65900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F36BE93-4807-1D4D-B6E7-FD5903D87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554264">
            <a:off x="-3177494" y="4979492"/>
            <a:ext cx="7168210" cy="241509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9D26EB7-8116-9E43-AB22-0220369EAC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-317541" y="4981784"/>
            <a:ext cx="2013040" cy="155949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BB72DE1-C2F9-6D49-AC46-A71664C9CFAE}"/>
              </a:ext>
            </a:extLst>
          </p:cNvPr>
          <p:cNvSpPr txBox="1"/>
          <p:nvPr/>
        </p:nvSpPr>
        <p:spPr>
          <a:xfrm>
            <a:off x="8682786" y="5473005"/>
            <a:ext cx="35092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PL:ProjectLeader</a:t>
            </a:r>
            <a:endParaRPr kumimoji="1" lang="en-US" altLang="ja-JP" sz="2800" dirty="0"/>
          </a:p>
          <a:p>
            <a:r>
              <a:rPr lang="en-US" altLang="ja-JP" sz="2800" dirty="0" err="1"/>
              <a:t>PM;ProjectManager</a:t>
            </a:r>
            <a:endParaRPr lang="en-US" altLang="ja-JP" sz="2800" dirty="0"/>
          </a:p>
          <a:p>
            <a:r>
              <a:rPr kumimoji="1" lang="en-US" altLang="ja-JP" sz="2800" dirty="0" err="1"/>
              <a:t>Pr</a:t>
            </a:r>
            <a:r>
              <a:rPr lang="en-US" altLang="ja-JP" sz="2800" dirty="0" err="1"/>
              <a:t>:Presenter</a:t>
            </a:r>
            <a:endParaRPr kumimoji="1" lang="ja-JP" altLang="en-US" sz="2800"/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7713D6DE-B3A7-A04D-9DD0-6434CFBF22C6}"/>
              </a:ext>
            </a:extLst>
          </p:cNvPr>
          <p:cNvSpPr txBox="1">
            <a:spLocks/>
          </p:cNvSpPr>
          <p:nvPr/>
        </p:nvSpPr>
        <p:spPr>
          <a:xfrm>
            <a:off x="861427" y="19459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PL:Miyake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Tomoya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PM:Takami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Suguru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Pr:Sueda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Takahito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42E0F18A-C07A-B849-933D-981AECAD7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5586" y="-416877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UD:Shinozima</a:t>
            </a:r>
            <a:r>
              <a:rPr kumimoji="1"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Genichi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CD</a:t>
            </a:r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: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Tomosue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Toshimasa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CD</a:t>
            </a:r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: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Tanimoto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Kaho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C6D6B00-F34D-5A43-8F95-C84C5FE266A7}"/>
              </a:ext>
            </a:extLst>
          </p:cNvPr>
          <p:cNvSpPr txBox="1"/>
          <p:nvPr/>
        </p:nvSpPr>
        <p:spPr>
          <a:xfrm>
            <a:off x="-5727268" y="2214769"/>
            <a:ext cx="40062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UD:UnityDeveloper</a:t>
            </a:r>
            <a:endParaRPr kumimoji="1" lang="en-US" altLang="ja-JP" sz="2800" dirty="0"/>
          </a:p>
          <a:p>
            <a:r>
              <a:rPr lang="en-US" altLang="ja-JP" sz="2800" dirty="0"/>
              <a:t>CD:Cubism3Developer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067083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570CE0C-A0EE-A045-A763-E9C8A53C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7176" y="-98620"/>
            <a:ext cx="7810536" cy="236151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D4FE0DE-6A6B-EF40-B1BD-E0BED589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650122">
            <a:off x="-8014078" y="-1452569"/>
            <a:ext cx="28220154" cy="10031218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51DF299-EC11-CF49-8B5C-F43A47C145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E575EED-C87C-E640-9AFC-17EFED4AE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612744" flipV="1">
            <a:off x="7313859" y="-230521"/>
            <a:ext cx="7216657" cy="209010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B4C97C4-9265-1449-9201-F95735C46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921" y="-462937"/>
            <a:ext cx="7168210" cy="241509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955A442-0EE8-3340-A0DD-0EECA4528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2421">
            <a:off x="3825278" y="-498929"/>
            <a:ext cx="3036663" cy="316212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F36BE93-4807-1D4D-B6E7-FD5903D87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-1924834" y="-462936"/>
            <a:ext cx="7168210" cy="24150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F9D26EB7-8116-9E43-AB22-0220369EA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566072" y="497777"/>
            <a:ext cx="2013040" cy="155949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04ABA4-1B09-3A4C-8B1B-A2C543AB832E}"/>
              </a:ext>
            </a:extLst>
          </p:cNvPr>
          <p:cNvSpPr txBox="1"/>
          <p:nvPr/>
        </p:nvSpPr>
        <p:spPr>
          <a:xfrm>
            <a:off x="8182578" y="5918805"/>
            <a:ext cx="40062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UD:UnityDeveloper</a:t>
            </a:r>
            <a:endParaRPr kumimoji="1" lang="en-US" altLang="ja-JP" sz="2800" dirty="0"/>
          </a:p>
          <a:p>
            <a:r>
              <a:rPr lang="en-US" altLang="ja-JP" sz="2800" dirty="0"/>
              <a:t>CD:Cubism3Developer</a:t>
            </a:r>
            <a:endParaRPr kumimoji="1" lang="ja-JP" altLang="en-US" sz="280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EC3D1E3-46F4-8249-BCFF-BACA8F87C7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72619">
            <a:off x="2743861" y="5839590"/>
            <a:ext cx="815458" cy="65900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BBE5D45-F2A7-9548-8927-493C38E5C9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59109">
            <a:off x="1286275" y="5520881"/>
            <a:ext cx="947257" cy="546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B8889A7-826C-F048-ABF3-C878B91B70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474857">
            <a:off x="282058" y="5912690"/>
            <a:ext cx="813842" cy="46989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A2D03B52-BC49-1C47-A52E-C2431AD0FF24}"/>
              </a:ext>
            </a:extLst>
          </p:cNvPr>
          <p:cNvSpPr txBox="1">
            <a:spLocks/>
          </p:cNvSpPr>
          <p:nvPr/>
        </p:nvSpPr>
        <p:spPr>
          <a:xfrm>
            <a:off x="8251683" y="74909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PL:Miyake Tomoya</a:t>
            </a:r>
          </a:p>
          <a:p>
            <a:r>
              <a:rPr lang="en-US" altLang="ja-JP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PM:Takami Suguru</a:t>
            </a:r>
          </a:p>
          <a:p>
            <a:r>
              <a:rPr lang="en-US" altLang="ja-JP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Pr:Sueda Takahito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179342EB-DEEE-924D-83FC-C6702ED60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UD:Shinozima</a:t>
            </a:r>
            <a:r>
              <a:rPr kumimoji="1"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Genichi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CD</a:t>
            </a:r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: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Tomosue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Toshimasa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CD</a:t>
            </a:r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: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Tanimoto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Kaho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5702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091783A8-8B2F-DD45-BBED-064891ED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6282076"/>
            <a:ext cx="7810536" cy="221787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DC1AB91-9509-164B-8F00-94B7CF676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482410" y="114821"/>
            <a:ext cx="5420229" cy="182617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7B73AA5-82FC-944F-9F46-3BE4BE7EA1C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528409D-7136-C845-BC75-03158CB00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32358">
            <a:off x="7617985" y="4560962"/>
            <a:ext cx="7168210" cy="24150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Agenda</a:t>
            </a:r>
            <a:endParaRPr kumimoji="1" lang="ja-JP" altLang="en-US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D2C3308-8EC8-E44F-9E52-DD23B6915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615846">
            <a:off x="9699753" y="3528379"/>
            <a:ext cx="4984813" cy="2130397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A864CC-A889-9F4B-AE68-CC084C4B6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  <a:endParaRPr kumimoji="1" lang="ja-JP" altLang="en-US" sz="66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206F28-DD63-854C-B2B3-333D09313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366320">
            <a:off x="7769694" y="5650452"/>
            <a:ext cx="7168210" cy="241509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CD4E085-E0AE-2644-B5B5-A4F52B54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81070">
            <a:off x="3228637" y="5971992"/>
            <a:ext cx="7168210" cy="24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9C0DD35B-FC76-2D44-9537-513B829EC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659103">
            <a:off x="-8715592" y="-2718055"/>
            <a:ext cx="12192000" cy="41076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AD3CD60-58D4-AC4A-B0C2-CAC6FFF7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752901">
            <a:off x="-4550526" y="4804150"/>
            <a:ext cx="12192000" cy="410769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FF3608B-E742-B346-B2E1-E3893C3DBB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-1776229" y="10"/>
            <a:ext cx="12191980" cy="685799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7142B9C-9E3D-F446-9F59-B6EDC0694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26718">
            <a:off x="5048906" y="4804150"/>
            <a:ext cx="12192000" cy="410769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E2BBEBF9-990E-8641-BB61-604F0A714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69303" flipH="1">
            <a:off x="5743888" y="4606989"/>
            <a:ext cx="3106367" cy="3162129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45C0E68-3690-B346-B60F-813564DD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2018/08/31</a:t>
            </a:r>
            <a:br>
              <a:rPr kumimoji="1" lang="en-US" altLang="ja-JP" sz="4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津山高専</a:t>
            </a:r>
            <a:br>
              <a:rPr kumimoji="1" lang="en-US" altLang="ja-JP" sz="4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末田 貴一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0BDE393-AADA-8F41-A613-ECA51A41A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ポリッドスクリーンを用いた</a:t>
            </a:r>
            <a:br>
              <a:rPr lang="en-US" altLang="ja-JP" sz="2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</a:t>
            </a:r>
            <a:endParaRPr kumimoji="1" lang="ja-JP" altLang="en-US" sz="20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>
            <a:extLst>
              <a:ext uri="{FF2B5EF4-FFF2-40B4-BE49-F238E27FC236}">
                <a16:creationId xmlns:a16="http://schemas.microsoft.com/office/drawing/2014/main" id="{3F065C8F-771A-5048-9126-52A740AE44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366519">
            <a:off x="7798102" y="-2718055"/>
            <a:ext cx="12192000" cy="410769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6A1D4C1-519F-094C-B1DA-29110D80A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-424557" y="5012358"/>
            <a:ext cx="2013040" cy="155949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D5DB9F7-A459-0E4F-A9CB-C190140B6F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272619">
            <a:off x="10518841" y="71829"/>
            <a:ext cx="815458" cy="6590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0DFC1DA-A808-3441-8D4E-C1EEA24D1E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59109">
            <a:off x="9262613" y="313124"/>
            <a:ext cx="947257" cy="54692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4080CDB-6EA8-8D47-8B29-389622DA2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474857">
            <a:off x="52843" y="472545"/>
            <a:ext cx="813842" cy="469897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5731CEB-26A5-6448-B646-21A4D9081CCE}"/>
              </a:ext>
            </a:extLst>
          </p:cNvPr>
          <p:cNvSpPr txBox="1"/>
          <p:nvPr/>
        </p:nvSpPr>
        <p:spPr>
          <a:xfrm>
            <a:off x="15401532" y="7314467"/>
            <a:ext cx="40062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UD:UnityDeveloper</a:t>
            </a:r>
            <a:endParaRPr kumimoji="1" lang="en-US" altLang="ja-JP" sz="2800" dirty="0"/>
          </a:p>
          <a:p>
            <a:r>
              <a:rPr lang="en-US" altLang="ja-JP" sz="2800" dirty="0"/>
              <a:t>CD:Cubism3Developer</a:t>
            </a:r>
            <a:endParaRPr kumimoji="1" lang="ja-JP" altLang="en-US" sz="2800"/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0EAFCC1E-4E95-284C-AB55-BF79BEC813F5}"/>
              </a:ext>
            </a:extLst>
          </p:cNvPr>
          <p:cNvSpPr txBox="1">
            <a:spLocks/>
          </p:cNvSpPr>
          <p:nvPr/>
        </p:nvSpPr>
        <p:spPr>
          <a:xfrm>
            <a:off x="-11337770" y="-48158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UD:Shinozima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Genichi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CD:Tomosue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Toshimasa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CD:Tanimoto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Kaho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3672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>
            <a:extLst>
              <a:ext uri="{FF2B5EF4-FFF2-40B4-BE49-F238E27FC236}">
                <a16:creationId xmlns:a16="http://schemas.microsoft.com/office/drawing/2014/main" id="{114F79F8-9406-E644-AA23-0885F038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11259" flipV="1">
            <a:off x="5005795" y="-1097228"/>
            <a:ext cx="13405060" cy="606047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88B67F4-9C03-C54F-9A28-7AB4EE3F1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78722">
            <a:off x="6335885" y="922963"/>
            <a:ext cx="813842" cy="46989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F1C14D17-22B9-C347-91D3-C069AC201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713385" flipV="1">
            <a:off x="-5212672" y="3492162"/>
            <a:ext cx="12192000" cy="4679049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9AB0C30C-2CBA-8D42-8A31-A96D42BBE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83882" flipH="1">
            <a:off x="477775" y="4747922"/>
            <a:ext cx="14832847" cy="4697375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358406FA-1D6D-E140-8172-1B1D36B94D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178960" y="5237544"/>
            <a:ext cx="2013040" cy="1559495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46AC1310-570E-CB4E-B6C0-F271A47C4A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93620">
            <a:off x="825541" y="658795"/>
            <a:ext cx="3476076" cy="340236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B50E54A5-D2B2-1643-BA89-560011689E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8989402" flipV="1">
            <a:off x="-5142795" y="-614113"/>
            <a:ext cx="12192000" cy="3993482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0287E0A9-0E0E-C644-9722-F359EA61C3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595425">
            <a:off x="2119265" y="5235829"/>
            <a:ext cx="815458" cy="659006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95EB0908-CD5F-D647-B3A6-4101755140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310269">
            <a:off x="1712559" y="269916"/>
            <a:ext cx="947257" cy="546928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8251EFA-78B7-9545-ABD6-3D91E5E56892}"/>
              </a:ext>
            </a:extLst>
          </p:cNvPr>
          <p:cNvSpPr txBox="1"/>
          <p:nvPr/>
        </p:nvSpPr>
        <p:spPr>
          <a:xfrm>
            <a:off x="1213895" y="2105561"/>
            <a:ext cx="976421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Thank you</a:t>
            </a:r>
            <a:endParaRPr kumimoji="1" lang="ja-JP" altLang="en-US" sz="166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0724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091783A8-8B2F-DD45-BBED-064891ED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6282076"/>
            <a:ext cx="7810536" cy="221787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DC1AB91-9509-164B-8F00-94B7CF676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482410" y="114821"/>
            <a:ext cx="5420229" cy="182617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7B73AA5-82FC-944F-9F46-3BE4BE7EA1C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528409D-7136-C845-BC75-03158CB00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32358">
            <a:off x="7617985" y="4560962"/>
            <a:ext cx="7168210" cy="24150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Agenda</a:t>
            </a:r>
            <a:endParaRPr kumimoji="1" lang="ja-JP" altLang="en-US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D2C3308-8EC8-E44F-9E52-DD23B6915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615846">
            <a:off x="9699753" y="3528379"/>
            <a:ext cx="4984813" cy="2130397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A864CC-A889-9F4B-AE68-CC084C4B6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  <a:endParaRPr kumimoji="1" lang="en-US" altLang="ja-JP" sz="6600" b="1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  <a:endParaRPr kumimoji="1" lang="ja-JP" altLang="en-US" sz="66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206F28-DD63-854C-B2B3-333D09313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366320">
            <a:off x="7769694" y="5650452"/>
            <a:ext cx="7168210" cy="241509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CD4E085-E0AE-2644-B5B5-A4F52B54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81070">
            <a:off x="3228637" y="5971992"/>
            <a:ext cx="7168210" cy="24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0179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A901B0E7-2C1A-0B41-9D83-3E3DC536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9663"/>
            <a:ext cx="6346274" cy="156064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A090491-216F-C544-AB26-17774067E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16" y="3537"/>
            <a:ext cx="5809349" cy="195727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58A62B0-AB94-504D-BA7A-40597A122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890" y="4824667"/>
            <a:ext cx="6346274" cy="1318126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54DA927-0057-0E45-B4D2-6CEF4A117D4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5D7CBA-C1B5-C64A-99E5-B1DBC1498B58}"/>
              </a:ext>
            </a:extLst>
          </p:cNvPr>
          <p:cNvSpPr txBox="1"/>
          <p:nvPr/>
        </p:nvSpPr>
        <p:spPr>
          <a:xfrm>
            <a:off x="5398373" y="3844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×</a:t>
            </a:r>
            <a:endParaRPr kumimoji="1" lang="ja-JP" altLang="en-US" b="1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BB7E9D2-51DE-1A48-AF2D-C1573F55D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14984">
            <a:off x="-5105498" y="4804150"/>
            <a:ext cx="12192000" cy="41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48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A901B0E7-2C1A-0B41-9D83-3E3DC536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9663"/>
            <a:ext cx="6346274" cy="156064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A090491-216F-C544-AB26-17774067E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16" y="3537"/>
            <a:ext cx="5809349" cy="195727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58A62B0-AB94-504D-BA7A-40597A122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890" y="4824667"/>
            <a:ext cx="6346274" cy="1318126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54DA927-0057-0E45-B4D2-6CEF4A117D4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5D7CBA-C1B5-C64A-99E5-B1DBC1498B58}"/>
              </a:ext>
            </a:extLst>
          </p:cNvPr>
          <p:cNvSpPr txBox="1"/>
          <p:nvPr/>
        </p:nvSpPr>
        <p:spPr>
          <a:xfrm>
            <a:off x="5398373" y="3844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×</a:t>
            </a:r>
            <a:endParaRPr kumimoji="1" lang="ja-JP" altLang="en-US" b="1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64E5026-9129-B94E-8867-D9E403DBED7D}"/>
              </a:ext>
            </a:extLst>
          </p:cNvPr>
          <p:cNvSpPr txBox="1"/>
          <p:nvPr/>
        </p:nvSpPr>
        <p:spPr>
          <a:xfrm>
            <a:off x="4973409" y="5129787"/>
            <a:ext cx="5827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BB7E9D2-51DE-1A48-AF2D-C1573F55D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14984">
            <a:off x="-5105498" y="4804150"/>
            <a:ext cx="12192000" cy="41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0188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A901B0E7-2C1A-0B41-9D83-3E3DC536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9663"/>
            <a:ext cx="6346274" cy="156064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A090491-216F-C544-AB26-17774067E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16" y="3537"/>
            <a:ext cx="5809349" cy="195727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58A62B0-AB94-504D-BA7A-40597A122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890" y="4824667"/>
            <a:ext cx="6346274" cy="1318126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54DA927-0057-0E45-B4D2-6CEF4A117D4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E2BF15D-EE1D-1F48-9118-5F349B6ACA5A}"/>
              </a:ext>
            </a:extLst>
          </p:cNvPr>
          <p:cNvSpPr txBox="1"/>
          <p:nvPr/>
        </p:nvSpPr>
        <p:spPr>
          <a:xfrm>
            <a:off x="1557500" y="2616018"/>
            <a:ext cx="4837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ポリッドスクリーン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5D7CBA-C1B5-C64A-99E5-B1DBC1498B58}"/>
              </a:ext>
            </a:extLst>
          </p:cNvPr>
          <p:cNvSpPr txBox="1"/>
          <p:nvPr/>
        </p:nvSpPr>
        <p:spPr>
          <a:xfrm>
            <a:off x="5398373" y="3844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×</a:t>
            </a:r>
            <a:endParaRPr kumimoji="1" lang="ja-JP" altLang="en-US" b="1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64E5026-9129-B94E-8867-D9E403DBED7D}"/>
              </a:ext>
            </a:extLst>
          </p:cNvPr>
          <p:cNvSpPr txBox="1"/>
          <p:nvPr/>
        </p:nvSpPr>
        <p:spPr>
          <a:xfrm>
            <a:off x="4973409" y="5129787"/>
            <a:ext cx="5827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BB7E9D2-51DE-1A48-AF2D-C1573F55D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14984">
            <a:off x="-5105498" y="4804150"/>
            <a:ext cx="12192000" cy="41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6444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091783A8-8B2F-DD45-BBED-064891ED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6282076"/>
            <a:ext cx="7810536" cy="221787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DC1AB91-9509-164B-8F00-94B7CF676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482410" y="114821"/>
            <a:ext cx="5420229" cy="182617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7B73AA5-82FC-944F-9F46-3BE4BE7EA1C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528409D-7136-C845-BC75-03158CB00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32358">
            <a:off x="7617985" y="4560962"/>
            <a:ext cx="7168210" cy="24150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Agenda</a:t>
            </a:r>
            <a:endParaRPr kumimoji="1" lang="ja-JP" altLang="en-US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D2C3308-8EC8-E44F-9E52-DD23B6915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615846">
            <a:off x="9699753" y="3528379"/>
            <a:ext cx="4984813" cy="2130397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A864CC-A889-9F4B-AE68-CC084C4B6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lang="en-US" altLang="ja-JP" sz="6600" b="1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  <a:endParaRPr kumimoji="1" lang="ja-JP" altLang="en-US" sz="66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206F28-DD63-854C-B2B3-333D09313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366320">
            <a:off x="7769694" y="5650452"/>
            <a:ext cx="7168210" cy="241509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CD4E085-E0AE-2644-B5B5-A4F52B54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81070">
            <a:off x="3228637" y="5971992"/>
            <a:ext cx="7168210" cy="24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53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D2FA34A7-143B-2448-ADDA-CA6B10B55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127390">
            <a:off x="-6691586" y="-1309041"/>
            <a:ext cx="21009777" cy="707856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CF12EE9-8F78-AD4D-8CB6-518D91849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900485" y="2582627"/>
            <a:ext cx="4999954" cy="168457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E5039EC-9A01-7849-88C9-BF9AD96B6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450" y="5448427"/>
            <a:ext cx="7062120" cy="1633409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796ABD1-29D4-3D4B-9367-D1345F7801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1526014-A736-F847-A11B-89692A05C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831" y="3104656"/>
            <a:ext cx="5711369" cy="167226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A723CD3-5FDC-604A-B7A9-638E6D37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F39688-9AFA-AE4A-A520-8294EA82F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362" y="2010577"/>
            <a:ext cx="5611932" cy="4351338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従来の</a:t>
            </a:r>
            <a:r>
              <a:rPr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インタラクティブなのは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lang="ja-JP" altLang="en-US" sz="4400">
                <a:ln w="0">
                  <a:noFill/>
                </a:ln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作品↔鑑賞者</a:t>
            </a:r>
            <a:endParaRPr lang="en-US" altLang="ja-JP" sz="4400" dirty="0">
              <a:ln w="0">
                <a:noFill/>
              </a:ln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5F123C5-8021-1C43-8091-9BAAD286C5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53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806</Words>
  <Application>Microsoft Macintosh PowerPoint</Application>
  <PresentationFormat>ワイド画面</PresentationFormat>
  <Paragraphs>267</Paragraphs>
  <Slides>31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6" baseType="lpstr">
      <vt:lpstr>Myrica M Book</vt:lpstr>
      <vt:lpstr>游ゴシック</vt:lpstr>
      <vt:lpstr>游ゴシック Light</vt:lpstr>
      <vt:lpstr>Arial</vt:lpstr>
      <vt:lpstr>Office テーマ</vt:lpstr>
      <vt:lpstr>PowerPoint プレゼンテーション</vt:lpstr>
      <vt:lpstr>2018/08/31 津山高専 末田 貴一</vt:lpstr>
      <vt:lpstr>Agenda</vt:lpstr>
      <vt:lpstr>Agenda</vt:lpstr>
      <vt:lpstr>なにを作ったのか</vt:lpstr>
      <vt:lpstr>なにを作ったのか</vt:lpstr>
      <vt:lpstr>なにを作ったのか</vt:lpstr>
      <vt:lpstr>Agenda</vt:lpstr>
      <vt:lpstr>なんで作ったのか</vt:lpstr>
      <vt:lpstr>なんで作ったのか</vt:lpstr>
      <vt:lpstr>なんで作ったのか</vt:lpstr>
      <vt:lpstr>なんで作ったのか</vt:lpstr>
      <vt:lpstr>Agenda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Agenda</vt:lpstr>
      <vt:lpstr>おわりに</vt:lpstr>
      <vt:lpstr>おわりに</vt:lpstr>
      <vt:lpstr>2018/08/31 津山高専 末田 貴一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津山高専 末田 貴一</dc:title>
  <dc:creator>b-suedat@tsuyama.kosen-ac.jp</dc:creator>
  <cp:lastModifiedBy>b-suedat@tsuyama.kosen-ac.jp</cp:lastModifiedBy>
  <cp:revision>32</cp:revision>
  <dcterms:created xsi:type="dcterms:W3CDTF">2018-08-27T09:53:19Z</dcterms:created>
  <dcterms:modified xsi:type="dcterms:W3CDTF">2018-08-28T12:18:49Z</dcterms:modified>
</cp:coreProperties>
</file>